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0"/>
  </p:notesMasterIdLst>
  <p:sldIdLst>
    <p:sldId id="272" r:id="rId2"/>
    <p:sldId id="304" r:id="rId3"/>
    <p:sldId id="320" r:id="rId4"/>
    <p:sldId id="330" r:id="rId5"/>
    <p:sldId id="331" r:id="rId6"/>
    <p:sldId id="332" r:id="rId7"/>
    <p:sldId id="333" r:id="rId8"/>
    <p:sldId id="313" r:id="rId9"/>
  </p:sldIdLst>
  <p:sldSz cx="12192000" cy="6858000"/>
  <p:notesSz cx="6858000" cy="9144000"/>
  <p:embeddedFontLst>
    <p:embeddedFont>
      <p:font typeface="Open Sans Light" panose="020B0604020202020204" charset="0"/>
      <p:regular r:id="rId11"/>
      <p:italic r:id="rId12"/>
    </p:embeddedFont>
    <p:embeddedFont>
      <p:font typeface="Comic Sans MS" panose="030F0702030302020204" pitchFamily="66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62" clrIdx="0"/>
  <p:cmAuthor id="2" name="Karen" initials="KS" lastIdx="20" clrIdx="1"/>
  <p:cmAuthor id="3" name="Jenny Barksfield" initials="JB" lastIdx="8" clrIdx="2"/>
  <p:cmAuthor id="4" name="Jenny Fox" initials="JF" lastIdx="30" clrIdx="3"/>
  <p:cmAuthor id="5" name="Bethan Miller" initials="BM" lastIdx="9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95519E"/>
    <a:srgbClr val="DAF3D7"/>
    <a:srgbClr val="D8BADC"/>
    <a:srgbClr val="FFBDBD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7" autoAdjust="0"/>
    <p:restoredTop sz="77312" autoAdjust="0"/>
  </p:normalViewPr>
  <p:slideViewPr>
    <p:cSldViewPr snapToGrid="0">
      <p:cViewPr varScale="1">
        <p:scale>
          <a:sx n="43" d="100"/>
          <a:sy n="43" d="100"/>
        </p:scale>
        <p:origin x="-20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get-suppor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B1245B-10A2-483F-8887-3DB3C737DD32}"/>
              </a:ext>
            </a:extLst>
          </p:cNvPr>
          <p:cNvSpPr/>
          <p:nvPr/>
        </p:nvSpPr>
        <p:spPr>
          <a:xfrm>
            <a:off x="1915063" y="3382357"/>
            <a:ext cx="9427313" cy="2984127"/>
          </a:xfrm>
          <a:prstGeom prst="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8862" y="3380731"/>
            <a:ext cx="99713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We will be thinking about: </a:t>
            </a:r>
          </a:p>
          <a:p>
            <a:pPr lvl="3"/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Increased responsibility and independence.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How to cope </a:t>
            </a:r>
            <a:r>
              <a:rPr lang="en-GB" sz="240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with changes 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as I grow up.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  <a:buSzPct val="202000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4724" y="879294"/>
            <a:ext cx="10893151" cy="113877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4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L.</a:t>
            </a:r>
            <a:r>
              <a:rPr lang="en-GB" sz="34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O: To</a:t>
            </a:r>
            <a:r>
              <a:rPr lang="en-GB" sz="34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u="sng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things might change as I grow up and become a teenager.</a:t>
            </a:r>
            <a:endParaRPr lang="en-GB" sz="3400" b="1" u="sng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1" y="993679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49623" y="3429000"/>
            <a:ext cx="877333" cy="1001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43DC53-8964-4AF1-B1CB-CA1530E1EA3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132629"/>
            <a:ext cx="771960" cy="80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352002" y="3238093"/>
            <a:ext cx="3667129" cy="1182029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03693" y="468893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What’s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our starting point?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4" y="1531932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1701572" y="1316488"/>
            <a:ext cx="10297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RECAP…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Create your own mind-map about ‘independence’.  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You might like to think back to last lesson and use som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e of those ideas.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0959" y="3536721"/>
            <a:ext cx="3469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INDEPENDENCE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603" y="5831417"/>
            <a:ext cx="8545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Independence means different things to different people.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does it mean to you?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528481" y="2976474"/>
            <a:ext cx="391697" cy="44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24329" y="4121496"/>
            <a:ext cx="616783" cy="298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41971" y="3198612"/>
            <a:ext cx="508988" cy="338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96465" y="4121496"/>
            <a:ext cx="323736" cy="51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15278" y="2793816"/>
            <a:ext cx="0" cy="395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85568" y="4441192"/>
            <a:ext cx="0" cy="395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4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23" y="468893"/>
            <a:ext cx="655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Becoming a teenager…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608752" y="1520784"/>
            <a:ext cx="109662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As you turn 13, you become what we call a teenager.</a:t>
            </a: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How might a teenager behave?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responsibilities might they have?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might they do or have?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Record a list with your talking partner.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Be ready to feedback at the end.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098" name="Picture 2" descr="249,119 Teenagers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4" r="9699" b="50000"/>
          <a:stretch/>
        </p:blipFill>
        <p:spPr bwMode="auto">
          <a:xfrm rot="660964">
            <a:off x="8667399" y="3566173"/>
            <a:ext cx="3014055" cy="28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7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23" y="468893"/>
            <a:ext cx="655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Becoming a teenager…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608752" y="1766111"/>
            <a:ext cx="109662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Looking over your list…</a:t>
            </a:r>
          </a:p>
          <a:p>
            <a:endParaRPr lang="en-GB" sz="32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are you most looking forward to about becoming a teenager?</a:t>
            </a:r>
          </a:p>
          <a:p>
            <a:endParaRPr lang="en-GB" sz="3200" dirty="0" smtClean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Is there anything you are worried about 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as you become a teenager?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098" name="Picture 2" descr="249,119 Teenagers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4" r="9699" b="50000"/>
          <a:stretch/>
        </p:blipFill>
        <p:spPr bwMode="auto">
          <a:xfrm rot="660964">
            <a:off x="8667399" y="3566173"/>
            <a:ext cx="3014055" cy="28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23" y="468893"/>
            <a:ext cx="655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Becoming a teenager…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392917" y="1662983"/>
            <a:ext cx="109662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Are all teenagers the same?</a:t>
            </a:r>
          </a:p>
          <a:p>
            <a:endParaRPr lang="en-GB" sz="32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Just like us now, we are all different.</a:t>
            </a:r>
          </a:p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Everyone will look and behave differently.</a:t>
            </a:r>
          </a:p>
          <a:p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We all change and develop at our own rate.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098" name="Picture 2" descr="249,119 Teenagers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4" r="9699" b="50000"/>
          <a:stretch/>
        </p:blipFill>
        <p:spPr bwMode="auto">
          <a:xfrm rot="660964">
            <a:off x="8667399" y="3566173"/>
            <a:ext cx="3014055" cy="28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4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376" y="468893"/>
            <a:ext cx="8095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HELP! I NEED ADVICE!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392917" y="1662983"/>
            <a:ext cx="10966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should I do?</a:t>
            </a:r>
          </a:p>
          <a:p>
            <a:endParaRPr lang="en-GB" sz="32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My mum and dad say that now I am a teenager, I should go shopping on my own.  They want me to go to the supermarket to pick up the ingredients for 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dinner.  To get there, I’ll have to get the bus after school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on my own.  Then I’ll have to walk the 20 minute journey home afterwards, which includes walking through the park where all the Year 10 kids from school hang out. 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098" name="Picture 2" descr="249,119 Teenagers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4" r="9699" b="50000"/>
          <a:stretch/>
        </p:blipFill>
        <p:spPr bwMode="auto">
          <a:xfrm rot="660964">
            <a:off x="9329216" y="499467"/>
            <a:ext cx="2199777" cy="2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3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376" y="468893"/>
            <a:ext cx="8095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HELP! I NEED ADVICE!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5CC55-98A8-4EF2-AE9A-E477654CD503}"/>
              </a:ext>
            </a:extLst>
          </p:cNvPr>
          <p:cNvSpPr txBox="1"/>
          <p:nvPr/>
        </p:nvSpPr>
        <p:spPr>
          <a:xfrm>
            <a:off x="392917" y="1662983"/>
            <a:ext cx="109662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should I do?</a:t>
            </a:r>
          </a:p>
          <a:p>
            <a:endParaRPr lang="en-GB" sz="3200" u="sng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3200" b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PAIR TASK:</a:t>
            </a:r>
          </a:p>
          <a:p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Create your own scenario like the one we have just discussed.  Use an idea from the list your wrote earlier about the responsibilities/behaviour of a teenager.</a:t>
            </a:r>
          </a:p>
          <a:p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We will then share some of your scenarios as a class for other people to give advice on.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098" name="Picture 2" descr="249,119 Teenagers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4" r="9699" b="50000"/>
          <a:stretch/>
        </p:blipFill>
        <p:spPr bwMode="auto">
          <a:xfrm rot="660964">
            <a:off x="9329216" y="499467"/>
            <a:ext cx="2199777" cy="2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0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90394" y="405280"/>
            <a:ext cx="740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5519E"/>
                </a:solidFill>
                <a:latin typeface="Comic Sans MS" panose="030F0702030302020204" pitchFamily="66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615418"/>
            <a:ext cx="114585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feel worried about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growing up and the changes you are experiencing, then you must speak to someone. </a:t>
            </a:r>
          </a:p>
          <a:p>
            <a:pPr lvl="0"/>
            <a:endParaRPr lang="en-US" sz="3200" b="1" dirty="0" smtClean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lvl="0"/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As you become more independent, you do not have to do anything until you feel ready and comfortable to do so.  Everyone changes at their own rate!  </a:t>
            </a:r>
            <a:endParaRPr lang="en-US" sz="3200" b="1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8132" y="5008717"/>
            <a:ext cx="9582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want to talk to someone other than a parent: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ChildLine can help. See:</a:t>
            </a: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hlinkClick r:id="rId3"/>
              </a:rPr>
              <a:t>https://www.childline.org.uk/get-support/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or phone 0800 1111</a:t>
            </a: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5766</TotalTime>
  <Words>456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Open Sans Light</vt:lpstr>
      <vt:lpstr>Comic Sans MS</vt:lpstr>
      <vt:lpstr>Calibri</vt:lpstr>
      <vt:lpstr>Lato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Joanne Gray</cp:lastModifiedBy>
  <cp:revision>528</cp:revision>
  <dcterms:created xsi:type="dcterms:W3CDTF">2018-11-29T11:01:12Z</dcterms:created>
  <dcterms:modified xsi:type="dcterms:W3CDTF">2020-12-08T12:25:14Z</dcterms:modified>
</cp:coreProperties>
</file>